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3" r:id="rId3"/>
    <p:sldId id="265" r:id="rId4"/>
    <p:sldId id="259" r:id="rId5"/>
    <p:sldId id="258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23728" y="3699804"/>
            <a:ext cx="5184576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2483768" y="1484784"/>
            <a:ext cx="4680520" cy="2808312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95736" y="3501008"/>
            <a:ext cx="2239690" cy="50706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527722" cy="22890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ртурчик\Desktop\Метоодика\slajd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616624" cy="34563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484784"/>
            <a:ext cx="4752528" cy="288032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42" name="Picture 2" descr="C:\Users\Артурчик\Desktop\Метоодика\img1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5808645" cy="43564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484784"/>
            <a:ext cx="4752528" cy="288032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266" name="Picture 2" descr="C:\Users\Артурчик\Desktop\Метоодика\img1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6216691" cy="466251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484784"/>
            <a:ext cx="4752528" cy="288032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1" name="Picture 3" descr="C:\Users\Артурчик\Desktop\Метоодика\s1200 (1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5784643" cy="43384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484784"/>
            <a:ext cx="4752528" cy="288032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362" name="Picture 2" descr="C:\Users\Артурчик\Desktop\Метоодика\Dt056sUWsAEnMX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484784"/>
            <a:ext cx="4752528" cy="288032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314" name="Picture 2" descr="C:\Users\Артурчик\Desktop\Метоодика\img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484784"/>
            <a:ext cx="4752528" cy="288032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338" name="Picture 2" descr="C:\Users\Артурчик\Desktop\Метоодика\s120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75656" y="1484784"/>
            <a:ext cx="6192688" cy="2808312"/>
          </a:xfrm>
        </p:spPr>
        <p:txBody>
          <a:bodyPr/>
          <a:lstStyle/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</a:t>
            </a:r>
            <a:r>
              <a:rPr lang="ru-RU" dirty="0" err="1" smtClean="0"/>
              <a:t>уроый</a:t>
            </a:r>
            <a:r>
              <a:rPr lang="ru-RU" dirty="0" smtClean="0"/>
              <a:t> уровень</a:t>
            </a:r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 hasCustomPrompt="1"/>
          </p:nvPr>
        </p:nvSpPr>
        <p:spPr>
          <a:xfrm>
            <a:off x="1403648" y="1484784"/>
            <a:ext cx="6264696" cy="2808312"/>
          </a:xfrm>
        </p:spPr>
        <p:txBody>
          <a:bodyPr rtlCol="0" anchor="b" anchorCtr="0">
            <a:normAutofit/>
          </a:bodyPr>
          <a:lstStyle>
            <a:lvl1pPr>
              <a:defRPr sz="3200" baseline="0"/>
            </a:lvl1pPr>
          </a:lstStyle>
          <a:p>
            <a:r>
              <a:rPr kumimoji="0" lang="ru-RU" dirty="0" smtClean="0"/>
              <a:t>Салют взрывает тишину</a:t>
            </a:r>
            <a:br>
              <a:rPr kumimoji="0" lang="ru-RU" dirty="0" smtClean="0"/>
            </a:br>
            <a:r>
              <a:rPr kumimoji="0" lang="ru-RU" dirty="0" smtClean="0"/>
              <a:t>Палитрой красок в небе синим.</a:t>
            </a:r>
            <a:br>
              <a:rPr kumimoji="0" lang="ru-RU" dirty="0" smtClean="0"/>
            </a:br>
            <a:r>
              <a:rPr kumimoji="0" lang="ru-RU" dirty="0" smtClean="0"/>
              <a:t>Давно прошедшую войну</a:t>
            </a:r>
            <a:br>
              <a:rPr kumimoji="0" lang="ru-RU" dirty="0" smtClean="0"/>
            </a:br>
            <a:r>
              <a:rPr kumimoji="0" lang="ru-RU" dirty="0" smtClean="0"/>
              <a:t>Не забывает вся Россия.</a:t>
            </a:r>
            <a:br>
              <a:rPr kumimoji="0" lang="ru-RU" dirty="0" smtClean="0"/>
            </a:b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484784"/>
            <a:ext cx="4896544" cy="2808312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60" y="4725144"/>
            <a:ext cx="5760640" cy="936104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Артурчик\Desktop\Метоодика\0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5328592" cy="37804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2483768" y="4725144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Ребята, узнайте о</a:t>
            </a:r>
            <a:r>
              <a:rPr lang="ru-RU" b="1" i="1" baseline="0" dirty="0" smtClean="0">
                <a:solidFill>
                  <a:schemeClr val="bg1"/>
                </a:solidFill>
              </a:rPr>
              <a:t> подвиге этой девушки из любых источников, </a:t>
            </a:r>
          </a:p>
          <a:p>
            <a:pPr algn="ctr"/>
            <a:r>
              <a:rPr lang="ru-RU" b="1" i="1" baseline="0" dirty="0" smtClean="0">
                <a:solidFill>
                  <a:schemeClr val="bg1"/>
                </a:solidFill>
              </a:rPr>
              <a:t>ваши родители знают о нем!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484784"/>
            <a:ext cx="4680520" cy="2808312"/>
          </a:xfrm>
        </p:spPr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pic>
        <p:nvPicPr>
          <p:cNvPr id="3074" name="Picture 2" descr="C:\Users\Артурчик\Desktop\Метоодика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5112568" cy="381642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484784"/>
            <a:ext cx="4680520" cy="2808312"/>
          </a:xfrm>
        </p:spPr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pic>
        <p:nvPicPr>
          <p:cNvPr id="4098" name="Picture 2" descr="C:\Users\Артурчик\Desktop\Метоодика\s1200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5472610" cy="410445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484784"/>
            <a:ext cx="4680520" cy="28083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ртурчик\Desktop\Метоодика\019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5760640" cy="43204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484784"/>
            <a:ext cx="4752528" cy="288032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170" name="Picture 2" descr="C:\Users\Артурчик\Desktop\Метоодика\img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24744"/>
            <a:ext cx="5544616" cy="41584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484784"/>
            <a:ext cx="4752528" cy="288032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194" name="Picture 2" descr="C:\Users\Артурчик\Desktop\Метоодика\img9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5856651" cy="43924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484784"/>
            <a:ext cx="4752528" cy="288032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218" name="Picture 2" descr="C:\Users\Артурчик\Desktop\Метоодика\img1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5856652" cy="439248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       </a:t>
            </a:r>
          </a:p>
          <a:p>
            <a:pPr lvl="1" eaLnBrk="1" latinLnBrk="0" hangingPunct="1"/>
            <a:r>
              <a:rPr kumimoji="0" lang="ru-RU" dirty="0" smtClean="0"/>
              <a:t>       </a:t>
            </a:r>
          </a:p>
          <a:p>
            <a:pPr lvl="2" eaLnBrk="1" latinLnBrk="0" hangingPunct="1"/>
            <a:r>
              <a:rPr kumimoji="0" lang="ru-RU" dirty="0" smtClean="0"/>
              <a:t>        </a:t>
            </a:r>
          </a:p>
          <a:p>
            <a:pPr lvl="3" eaLnBrk="1" latinLnBrk="0" hangingPunct="1"/>
            <a:r>
              <a:rPr kumimoji="0" lang="ru-RU" dirty="0" smtClean="0"/>
              <a:t>  </a:t>
            </a:r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7744" y="1052736"/>
            <a:ext cx="5112568" cy="43204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z="6000" dirty="0" smtClean="0"/>
              <a:t/>
            </a:r>
            <a:br>
              <a:rPr kumimoji="0" lang="ru-RU" sz="6000" dirty="0" smtClean="0"/>
            </a:br>
            <a:r>
              <a:rPr kumimoji="0" lang="ru-RU" sz="6000" dirty="0" smtClean="0"/>
              <a:t/>
            </a:r>
            <a:br>
              <a:rPr kumimoji="0" lang="ru-RU" sz="6000" dirty="0" smtClean="0"/>
            </a:br>
            <a:r>
              <a:rPr kumimoji="0" lang="ru-RU" sz="6000" dirty="0" smtClean="0"/>
              <a:t>Не  забудет   народ победитель беззаветных героев своих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5" r:id="rId14"/>
    <p:sldLayoutId id="2147483678" r:id="rId15"/>
  </p:sldLayoutIdLst>
  <p:txStyles>
    <p:titleStyle>
      <a:lvl1pPr algn="ctr" rtl="0" eaLnBrk="1" latinLnBrk="0" hangingPunct="1">
        <a:spcBef>
          <a:spcPct val="0"/>
        </a:spcBef>
        <a:buNone/>
        <a:defRPr kumimoji="0" lang="en-US" sz="6000" b="1" i="1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chemeClr val="bg1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ctr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None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ctr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None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None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None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None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24744"/>
            <a:ext cx="5616624" cy="41764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 забудет народ победитель беззаветных героев своих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Салют взрывает тишину</a:t>
            </a:r>
            <a:br>
              <a:rPr lang="ru-RU" dirty="0" smtClean="0"/>
            </a:br>
            <a:r>
              <a:rPr lang="ru-RU" dirty="0" smtClean="0"/>
              <a:t>Палитрой красок в небе синим.</a:t>
            </a:r>
            <a:br>
              <a:rPr lang="ru-RU" dirty="0" smtClean="0"/>
            </a:br>
            <a:r>
              <a:rPr lang="ru-RU" dirty="0" smtClean="0"/>
              <a:t>Давно прошедшую войну</a:t>
            </a:r>
            <a:br>
              <a:rPr lang="ru-RU" dirty="0" smtClean="0"/>
            </a:br>
            <a:r>
              <a:rPr lang="ru-RU" dirty="0" smtClean="0"/>
              <a:t>Не забывает вся Россия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32240" y="1628800"/>
            <a:ext cx="504056" cy="25202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FC000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143</TotalTime>
  <Words>10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Не забудет народ победитель беззаветных героев своих</vt:lpstr>
      <vt:lpstr>Слайд 2</vt:lpstr>
      <vt:lpstr>Салют взрывает тишину Палитрой красок в небе синим. Давно прошедшую войну Не забывает вся Россия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Артурчик</dc:creator>
  <cp:lastModifiedBy>Артурчик</cp:lastModifiedBy>
  <cp:revision>53</cp:revision>
  <dcterms:created xsi:type="dcterms:W3CDTF">2020-05-06T04:51:34Z</dcterms:created>
  <dcterms:modified xsi:type="dcterms:W3CDTF">2020-05-06T07:29:27Z</dcterms:modified>
</cp:coreProperties>
</file>