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83" r:id="rId6"/>
    <p:sldId id="276" r:id="rId7"/>
    <p:sldId id="284" r:id="rId8"/>
    <p:sldId id="285" r:id="rId9"/>
    <p:sldId id="281" r:id="rId10"/>
    <p:sldId id="282" r:id="rId11"/>
    <p:sldId id="286" r:id="rId12"/>
    <p:sldId id="288" r:id="rId13"/>
    <p:sldId id="287" r:id="rId14"/>
    <p:sldId id="289" r:id="rId15"/>
    <p:sldId id="293" r:id="rId16"/>
    <p:sldId id="290" r:id="rId17"/>
    <p:sldId id="292" r:id="rId18"/>
    <p:sldId id="291" r:id="rId19"/>
    <p:sldId id="295" r:id="rId20"/>
    <p:sldId id="294" r:id="rId2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21.04.2020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6140" y="692696"/>
            <a:ext cx="8064896" cy="2507704"/>
          </a:xfrm>
        </p:spPr>
        <p:txBody>
          <a:bodyPr rtlCol="0"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поисках призвания»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0236" y="4365104"/>
            <a:ext cx="7008574" cy="1597744"/>
          </a:xfrm>
        </p:spPr>
        <p:txBody>
          <a:bodyPr rtlCol="0">
            <a:norm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9 – 11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</a:p>
          <a:p>
            <a:pPr algn="ctr"/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52» г. Новокузнецка.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всё таки найти своё призвание?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сути, методика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проста-нужно посмотреть на все три сферы вашей личности и найти то дело,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 все стороны вашего Я.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 – бумага, ручка, свободное время, отключенный телефон,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скайп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сети: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1.Опишите себя с разных сторон.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2.Найдите положительные и отрицательные черты.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3.Подумайте, какая профессия подойдёт именно вам?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4207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1124744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i="1" dirty="0" smtClean="0"/>
              <a:t>  Не </a:t>
            </a:r>
            <a:r>
              <a:rPr lang="ru-RU" sz="3200" i="1" dirty="0"/>
              <a:t>путайте призвание c профессией. Бухгалтер, продавец, кондитер или программист – это не призвание, а профессия, через которую вы реализуете свое призвание.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40460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2044" y="1268760"/>
            <a:ext cx="596053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86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Присмотритесь к себе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Если: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что-то не нравится в этом мире и вам хочется это исправить. Вы постоянно замечаете некоторые несовершенства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 делать то, что вы делаете. Вам нравится даже в том случае, если результат труда никому не нужен. Иначе говоря, вы не можете не делать это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делаете это и для себя 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других….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может, вы уже заняты делом всей вашей жизни?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8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Допустим, ты выбрал(а) свой жизненный путь. Но, ведь, мы знаем, сахар-на дне.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ЛЕНИСЬ. Изучи подробно все требования и взвесь все «за» и «против».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ведь не хочется попасть в неловкое положение после того, как устроишься на работу, правда?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942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0"/>
            <a:ext cx="10157354" cy="1397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47594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главные советы, которые помогут выбрать своё призвание: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1.Пройди тест на профориентацию. Он серьёзно помогает ;)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2.Заранее посмотри в справочниках списки профессий, а понравившиеся изучи.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3.Присмотрись к себе. Пойми, какими качествами обладаешь, что тебе нравится, что ты умеешь, чему хотелось бы научиться.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4.Не зацикливайся на неудачах и падениях других людей. Лучше подумай, как тебе избежать таких же на пути к личной и прекрасной мечте.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5.Советуйся с родными и близкими, но не позволяй им управлять тобой. Помни, от твоего решения зависит вся будущая жизнь.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54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БУДУЩАЯ ПРОФЕССИЯ.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уже сделал(а) свой выбор и двигаюсь к своей цели.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школы я собираюсь поступать в … государственный университет/техникум/училище на … факультет/специальность.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–будущий …, планирую работать ……………., делиться своими знаниями с ….</a:t>
            </a:r>
          </a:p>
          <a:p>
            <a:pPr lvl="0" algn="ctr"/>
            <a:r>
              <a:rPr lang="ru-RU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дело</a:t>
            </a:r>
            <a:r>
              <a:rPr lang="ru-RU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</a:t>
            </a:r>
            <a:r>
              <a:rPr lang="ru-RU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готов(а) </a:t>
            </a:r>
            <a:r>
              <a:rPr lang="ru-RU" dirty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посвятить всю </a:t>
            </a:r>
            <a:r>
              <a:rPr lang="ru-RU" dirty="0" smtClean="0">
                <a:solidFill>
                  <a:srgbClr val="374C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жизнь!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НЕ ОШИБИТЬСЯ В ВЫБОРЕ  ПРОФЕССИИ!!!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УСПЕХОВ И УДАЧИ!!!</a:t>
            </a:r>
          </a:p>
        </p:txBody>
      </p:sp>
    </p:spTree>
    <p:extLst>
      <p:ext uri="{BB962C8B-B14F-4D97-AF65-F5344CB8AC3E}">
        <p14:creationId xmlns:p14="http://schemas.microsoft.com/office/powerpoint/2010/main" xmlns="" val="222256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609600"/>
            <a:ext cx="10157354" cy="579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Спасибо за внимание и пусть просмотр будет вашим вдохновением!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3600" i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Заведующая библиотекой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Елена Васильевна</a:t>
            </a:r>
          </a:p>
          <a:p>
            <a:pPr marL="0" indent="0" algn="ctr">
              <a:buNone/>
            </a:pPr>
            <a:r>
              <a:rPr lang="ru-RU" sz="5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г.Новокузнецк</a:t>
            </a:r>
          </a:p>
          <a:p>
            <a:pPr marL="0" indent="0" algn="ctr">
              <a:buNone/>
            </a:pPr>
            <a:r>
              <a:rPr lang="ru-RU" sz="5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2020</a:t>
            </a:r>
          </a:p>
          <a:p>
            <a:pPr marL="0" indent="0" algn="ctr">
              <a:buNone/>
            </a:pPr>
            <a:endParaRPr lang="ru-RU" sz="5400" i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ru-RU" sz="5400" i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ru-RU" sz="5400" i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ru-RU" sz="54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62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066800"/>
            <a:ext cx="10157354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свое призвание в жизни и следовать ему – это путь к счастью и обеспеченной жизни одновременно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тогда профессия по душе, когда у человека есть интерес к тому делу, которое он делает, когда он влюблен в свою работу – только тогда он может черпать радость в своем труде.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ли просто его найти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191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7828" y="188640"/>
            <a:ext cx="10157354" cy="1397000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определиться с призванием, нужно знать, что это такое.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Склонность, внутреннее влечение к какому-нибудь делу, какой-нибудь профессии (при обладании или при убеждении, что обладаешь нужными для того способностями).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Роль, задача, предназначение.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благородно поняла призвание актрисы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Н. Некрасов.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твоя профессия, но дело, которому готов посвятить всю жизнь и охотно это делаешь.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116632"/>
            <a:ext cx="10157354" cy="1585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рассматривай только проблемы, изучай пути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79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отвечают на вопрос: «Почему не займетесь тем, что вам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нравится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опыта нет.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Вакансий в городе мало (кто-то говорит, что надо в Москву ехать).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денег не заработаешь.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это никому не нужно.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нужно второе высшее образование получить.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меня не получится? Если я не справлюсь??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могу, мне семью кормить надо.</a:t>
            </a:r>
          </a:p>
        </p:txBody>
      </p:sp>
    </p:spTree>
    <p:extLst>
      <p:ext uri="{BB962C8B-B14F-4D97-AF65-F5344CB8AC3E}">
        <p14:creationId xmlns:p14="http://schemas.microsoft.com/office/powerpoint/2010/main" xmlns="" val="415892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116632"/>
            <a:ext cx="10157354" cy="18406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и неуверенные шажки на пути к самореализации и есть твой путь к делу жизни.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1964" y="2060848"/>
            <a:ext cx="7935621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95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0"/>
            <a:ext cx="10157354" cy="18448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понять, что выбранное занятие не надоест, и вы на самом деле рождены для него?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536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Определите каким из четырёх  видов деятельности вы увлечены: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1.Время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пролетает. Решили доделать дело за 5 минут – сделали, встали со стула и поняли, что прошло 3 часа.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понимают и ругают за ваше занятие. Чем ты занимаешься? Почему так поздно приходишь? Может, ты найдешь нормальную работу? Это все несерьезно!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делания повышается количество энергии. Вы просто работаете и вам хорошо. Если при этом вы еще и результатов добиваетесь, то мотивация поднимается в сотни раз. А если вы при этом еще и зарабатываете серьезно, то вы вообще потеряны для общества.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спрашивают совета. Просят помочь, задают вопросы, «садятся на уши» и настойчиво рассказывают о проблемах, спрашивают, что вы можете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посоветовать.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 теперь задумайтесь, это всего лишь хобби, или действительно ПРИЗВАНИЕ?</a:t>
            </a:r>
          </a:p>
        </p:txBody>
      </p:sp>
    </p:spTree>
    <p:extLst>
      <p:ext uri="{BB962C8B-B14F-4D97-AF65-F5344CB8AC3E}">
        <p14:creationId xmlns:p14="http://schemas.microsoft.com/office/powerpoint/2010/main" xmlns="" val="216526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просто нужно остановиться и задать себе пару вопросов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0076" y="1701800"/>
            <a:ext cx="6064521" cy="46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08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975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проблема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призвания – сравнение себя с другими. В 99% случаев хотеть то, что у соседа или то, что пишут в модных журналах – это означает отказ от вашей настоящей жизни.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нашли свое призвание, не сравнивали себя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Запомни, ты-индивид. Ты-личность. Что это значит?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Преграды на жизненном пути также являются индивидуальными. Узнав, что у соседа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что-то не вышло, не отступай от цели, тем более, что ты уже знаешь как избежать такой же ошибки.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314894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сферы личности.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9383" y="1701800"/>
            <a:ext cx="4713258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66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975</Words>
  <Application>Microsoft Office PowerPoint</Application>
  <PresentationFormat>Произвольный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Книги в формате 16 x 9</vt:lpstr>
      <vt:lpstr>«В поисках призвания»</vt:lpstr>
      <vt:lpstr>Слайд 2</vt:lpstr>
      <vt:lpstr>Чтобы определиться с призванием, нужно знать, что это такое.</vt:lpstr>
      <vt:lpstr>    Не рассматривай только проблемы, изучай пути их решения! </vt:lpstr>
      <vt:lpstr>Маленькие и неуверенные шажки на пути к самореализации и есть твой путь к делу жизни.</vt:lpstr>
      <vt:lpstr>Как понять, что выбранное занятие не надоест, и вы на самом деле рождены для него?</vt:lpstr>
      <vt:lpstr>Иногда просто нужно остановиться и задать себе пару вопросов.</vt:lpstr>
      <vt:lpstr>Слайд 8</vt:lpstr>
      <vt:lpstr>  Три сферы личности.</vt:lpstr>
      <vt:lpstr>Как же всё таки найти своё призвание?</vt:lpstr>
      <vt:lpstr>Слайд 11</vt:lpstr>
      <vt:lpstr>Слайд 12</vt:lpstr>
      <vt:lpstr>Присмотритесь к себе.</vt:lpstr>
      <vt:lpstr>Слайд 14</vt:lpstr>
      <vt:lpstr>Подводя итоги.</vt:lpstr>
      <vt:lpstr>МОЯ БУДУЩАЯ ПРОФЕССИЯ.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2016-11-20T08:32:25Z</dcterms:created>
  <dcterms:modified xsi:type="dcterms:W3CDTF">2020-04-21T02:50:27Z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