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4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Админ\Desktop\фото для ПОСЛ ЗВ\kzgdq6t3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67128" y="0"/>
            <a:ext cx="2276872" cy="227687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3568" y="1124744"/>
            <a:ext cx="72875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Выставка – совет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«Полезные советы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б</a:t>
            </a:r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удущему абитуриенту»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7301" y="5013176"/>
            <a:ext cx="29642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МБОУ «СОШ № 52»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г</a:t>
            </a:r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. Новокузнецк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Школьная библиотека</a:t>
            </a:r>
            <a:endParaRPr lang="ru-RU" sz="2000" b="1" dirty="0" smtClean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smile5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9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4424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268760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Monotype Corsiva" pitchFamily="66" charset="0"/>
              </a:rPr>
              <a:t>Проанализируйте вместе с </a:t>
            </a:r>
            <a:r>
              <a:rPr lang="ru-RU" sz="3200" dirty="0" smtClean="0">
                <a:latin typeface="Monotype Corsiva" pitchFamily="66" charset="0"/>
              </a:rPr>
              <a:t>родителями</a:t>
            </a:r>
          </a:p>
          <a:p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smtClean="0">
                <a:latin typeface="Monotype Corsiva" pitchFamily="66" charset="0"/>
              </a:rPr>
              <a:t>  свои </a:t>
            </a:r>
            <a:r>
              <a:rPr lang="ru-RU" sz="3200" dirty="0" smtClean="0">
                <a:latin typeface="Monotype Corsiva" pitchFamily="66" charset="0"/>
              </a:rPr>
              <a:t>успехи по школьным </a:t>
            </a:r>
            <a:r>
              <a:rPr lang="ru-RU" sz="3200" dirty="0" smtClean="0">
                <a:latin typeface="Monotype Corsiva" pitchFamily="66" charset="0"/>
              </a:rPr>
              <a:t>предметам и</a:t>
            </a:r>
          </a:p>
          <a:p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smtClean="0">
                <a:latin typeface="Monotype Corsiva" pitchFamily="66" charset="0"/>
              </a:rPr>
              <a:t>      вытекающие из знаний шансы. 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8" name="Рисунок 7" descr="3 вещи, которые должны знать все школьники и роди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068960"/>
            <a:ext cx="3984522" cy="298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2283841"/>
            <a:ext cx="813690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548680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Ничего сложного или особо нового вам, конечно же, не сообщили. Но никогда не будет лишним очередной раз напомнить и повторить моменты, которые могли где-то затеряться.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Не переживайте, дорогие выпускники!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 вас все получится!!!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" name="Рисунок 5" descr="Как повысить свои шансы поступить в вуз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3939572" cy="26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smile5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4424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76672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Спасибо за участие!</a:t>
            </a:r>
          </a:p>
          <a:p>
            <a:pPr algn="ctr"/>
            <a:r>
              <a:rPr lang="ru-RU" sz="6000" dirty="0" smtClean="0">
                <a:solidFill>
                  <a:srgbClr val="FF0000"/>
                </a:solidFill>
                <a:latin typeface="Monotype Corsiva" pitchFamily="66" charset="0"/>
              </a:rPr>
              <a:t>Легких вам дорог!</a:t>
            </a:r>
          </a:p>
        </p:txBody>
      </p:sp>
      <p:pic>
        <p:nvPicPr>
          <p:cNvPr id="9" name="Рисунок 8" descr="Как выбрать вуз по ЕГЭ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924944"/>
            <a:ext cx="43924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smile5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18864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1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105580"/>
            <a:ext cx="84969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Уважаемые выпускники, очень важно, чтобы учебное заведение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вам понравилось, было удобно добираться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 чтобы у вас никогда не возникало чувство «все надоело, больше учиться не хочу»!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8" name="Рисунок 7" descr="За что начисляют дополнительные баллы на ЕГЭ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501008"/>
            <a:ext cx="4025728" cy="251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4917" y="260648"/>
            <a:ext cx="24224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</a:t>
            </a:r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2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1412776"/>
            <a:ext cx="79347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Выбирать профессию и специальность нужно не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по красивым и модным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названиям, а с чувством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уверенности, что вы знаете на «кого вы учитесь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и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кем вы будете». 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 также, где в будущем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сможете найти достойную работу.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4" name="Рисунок 3" descr="Куда поступить с низкими баллами ЕГЭ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797002" cy="252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smile5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1166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3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4424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39552" y="1268760"/>
            <a:ext cx="82089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Обратите внимание на рынок вакансий, уровень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востребованности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 Важно получить профессию, 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еще важнее найти хорошую работу, где вы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сможете ежедневно реализовывать себя и не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жалеть о каждом студенческом дне.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9" name="Рисунок 8" descr="Составляем свой личный рейтинг вузов — дистанционно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933056"/>
            <a:ext cx="3593133" cy="27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44917" y="260648"/>
            <a:ext cx="24224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4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1268760"/>
            <a:ext cx="84249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Немаловажную роль имеет при выборе профессии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здоровье. Обратите на это внимание! Случается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так, что специальность получили, а медицинскую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комиссию пройти не можете, имеете какие-то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отклонения (например, для пожарного 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цветология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7" name="Рисунок 6" descr="Куда можно поступить с базовой математикой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933056"/>
            <a:ext cx="4217773" cy="277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smile5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1166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5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4424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1196752"/>
            <a:ext cx="83529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Важно проанализировать свои черты характера,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тип темперамента и требования к своей будущей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профессии. Часто сталкиваются 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выпускники с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тем, что характер или темперамент мешают им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работать, приносят дискомфорт.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8" name="Рисунок 7" descr="Как найти запасной вариант, если хотел поступать за рубеж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861048"/>
            <a:ext cx="3741818" cy="271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0"/>
            <a:ext cx="24224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</a:t>
            </a:r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6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1052736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При выборе будущей профессии проанализируйте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средний уровень заработной платы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вашем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регионе, в стране. Работа должна приносить не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только моральное удовлетворение, но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определенный доход. Ведь маленькая заработная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плата - это будущие семейные ссоры.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6" name="Рисунок 5" descr="Почему диплом вуза становится бесполезным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221088"/>
            <a:ext cx="3601421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smile57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9752" y="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7</a:t>
            </a:r>
            <a:endParaRPr lang="ru-RU" sz="6000" b="1" i="1" dirty="0" smtClean="0">
              <a:solidFill>
                <a:srgbClr val="FF0000"/>
              </a:solidFill>
              <a:latin typeface="Monotype Corsiva" pitchFamily="66" charset="0"/>
              <a:cs typeface="Simplified Arabic Fixed" pitchFamily="49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844243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980728"/>
            <a:ext cx="83529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Старайтесь поступить на бюджет, ведь от вас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необходимо так мало: с удовольствием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получать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знания от педагогов, хорошо сдать выпускные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экзамены и поступить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 учебное заведение. Это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неоценимая помощь и поддержка для ваших родных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                  на ближайшие годы.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9" name="Рисунок 8" descr="Сколько длится ЕГЭ и ГВЭ-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149080"/>
            <a:ext cx="3978484" cy="248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0"/>
            <a:ext cx="24224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  <a:cs typeface="Simplified Arabic Fixed" pitchFamily="49" charset="-78"/>
              </a:rPr>
              <a:t>Совет 8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1052736"/>
            <a:ext cx="813690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Обратите внимание на участие в различных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конкурсах, фестивалях, предметных олимпиадах,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так как многие вузы приветствуют наличие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портфолио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а некоторые учебные заведения за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победы в предметных олимпиадах зачисляют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вне конкурса.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Как учиться в колледже и вузе одновремен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5" y="4077072"/>
            <a:ext cx="3816425" cy="253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428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Артурчик</cp:lastModifiedBy>
  <cp:revision>79</cp:revision>
  <dcterms:created xsi:type="dcterms:W3CDTF">2012-05-17T16:25:59Z</dcterms:created>
  <dcterms:modified xsi:type="dcterms:W3CDTF">2020-04-22T04:56:30Z</dcterms:modified>
</cp:coreProperties>
</file>